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313" r:id="rId2"/>
    <p:sldId id="372" r:id="rId3"/>
    <p:sldId id="373" r:id="rId4"/>
    <p:sldId id="374" r:id="rId5"/>
    <p:sldId id="375" r:id="rId6"/>
    <p:sldId id="376" r:id="rId7"/>
    <p:sldId id="377" r:id="rId8"/>
    <p:sldId id="378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6" r:id="rId17"/>
    <p:sldId id="387" r:id="rId18"/>
    <p:sldId id="388" r:id="rId19"/>
    <p:sldId id="389" r:id="rId20"/>
    <p:sldId id="390" r:id="rId21"/>
    <p:sldId id="391" r:id="rId22"/>
    <p:sldId id="392" r:id="rId23"/>
    <p:sldId id="393" r:id="rId24"/>
    <p:sldId id="394" r:id="rId25"/>
    <p:sldId id="395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67BD3-3D88-496A-90A6-DF451D4610B4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22788-0EDB-427B-973F-E9134B83F1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85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961D330-534C-4849-892A-DC4A646F9A48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3528" y="1387737"/>
            <a:ext cx="8568952" cy="1731982"/>
          </a:xfrm>
        </p:spPr>
        <p:txBody>
          <a:bodyPr/>
          <a:lstStyle/>
          <a:p>
            <a:r>
              <a:rPr lang="fr-FR" sz="6000" b="1" dirty="0">
                <a:effectLst/>
                <a:cs typeface="Times New Roman" pitchFamily="18" charset="0"/>
              </a:rPr>
              <a:t>Finance et Comptabilité</a:t>
            </a:r>
            <a:endParaRPr lang="fr-FR" sz="6600" b="1" dirty="0">
              <a:effectLst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3767862"/>
            <a:ext cx="7488832" cy="1752600"/>
          </a:xfrm>
        </p:spPr>
        <p:txBody>
          <a:bodyPr>
            <a:noAutofit/>
          </a:bodyPr>
          <a:lstStyle/>
          <a:p>
            <a:r>
              <a:rPr lang="fr-FR" sz="5400" b="1" dirty="0" smtClean="0">
                <a:solidFill>
                  <a:schemeClr val="bg1"/>
                </a:solidFill>
                <a:effectLst/>
                <a:cs typeface="Times New Roman" pitchFamily="18" charset="0"/>
              </a:rPr>
              <a:t>Système classique</a:t>
            </a:r>
            <a:endParaRPr lang="fr-FR" sz="5400" b="1" dirty="0">
              <a:solidFill>
                <a:schemeClr val="bg1"/>
              </a:solidFill>
              <a:effectLst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3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052736"/>
            <a:ext cx="968107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594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7" y="581426"/>
            <a:ext cx="9486764" cy="615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797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78" y="836712"/>
            <a:ext cx="9351898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5134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671347"/>
            <a:ext cx="9654846" cy="592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012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592" y="1628800"/>
            <a:ext cx="954413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086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6886"/>
            <a:ext cx="8208912" cy="6349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1288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764704"/>
            <a:ext cx="976148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8595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620689"/>
            <a:ext cx="9793088" cy="612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003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76672"/>
            <a:ext cx="8352927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2795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7848872" cy="636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075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556" y="692696"/>
            <a:ext cx="9434092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2616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000" y="620688"/>
            <a:ext cx="969972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257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024" y="476672"/>
            <a:ext cx="9468544" cy="627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227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568325"/>
            <a:ext cx="9324528" cy="610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4524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577552"/>
            <a:ext cx="9577064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1411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5" y="620688"/>
            <a:ext cx="9396536" cy="59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3818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24"/>
            <a:ext cx="8784976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668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66" y="836711"/>
            <a:ext cx="9175465" cy="562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05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657013"/>
            <a:ext cx="9752328" cy="6084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88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842" y="764704"/>
            <a:ext cx="1001992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54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747" y="720080"/>
            <a:ext cx="9462959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905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6001" y="836712"/>
            <a:ext cx="9780529" cy="565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716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7346" y="836712"/>
            <a:ext cx="972589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4878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764704"/>
            <a:ext cx="997476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277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vre relié">
  <a:themeElements>
    <a:clrScheme name="Livre reli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Livre reli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ivre reli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1173</TotalTime>
  <Words>5</Words>
  <Application>Microsoft Office PowerPoint</Application>
  <PresentationFormat>Affichage à l'écran (4:3)</PresentationFormat>
  <Paragraphs>2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Livre relié</vt:lpstr>
      <vt:lpstr>Finance et Comptabilité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COMPTABILITE GENERALE</dc:title>
  <dc:creator>USER</dc:creator>
  <cp:lastModifiedBy>USER</cp:lastModifiedBy>
  <cp:revision>108</cp:revision>
  <dcterms:created xsi:type="dcterms:W3CDTF">2016-12-10T11:13:28Z</dcterms:created>
  <dcterms:modified xsi:type="dcterms:W3CDTF">2020-03-20T13:26:00Z</dcterms:modified>
</cp:coreProperties>
</file>