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1"/>
  </p:notesMasterIdLst>
  <p:sldIdLst>
    <p:sldId id="256" r:id="rId2"/>
    <p:sldId id="408" r:id="rId3"/>
    <p:sldId id="409" r:id="rId4"/>
    <p:sldId id="410" r:id="rId5"/>
    <p:sldId id="411" r:id="rId6"/>
    <p:sldId id="412" r:id="rId7"/>
    <p:sldId id="420" r:id="rId8"/>
    <p:sldId id="421" r:id="rId9"/>
    <p:sldId id="442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98CCC-7681-49C0-A5C7-9F88DD49EFB5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13D02-CB65-44A0-B4AA-B921C8C7BD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90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20/03/2020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1886" y="1472952"/>
            <a:ext cx="8451667" cy="1524000"/>
          </a:xfrm>
        </p:spPr>
        <p:txBody>
          <a:bodyPr>
            <a:noAutofit/>
          </a:bodyPr>
          <a:lstStyle/>
          <a:p>
            <a:pPr algn="ctr"/>
            <a:r>
              <a:rPr lang="fr-FR" sz="7200" b="1" dirty="0" smtClean="0">
                <a:effectLst/>
                <a:cs typeface="Times New Roman" pitchFamily="18" charset="0"/>
              </a:rPr>
              <a:t>Fiscalité</a:t>
            </a:r>
            <a:endParaRPr lang="fr-FR" sz="7200" b="1" dirty="0">
              <a:effectLst/>
              <a:cs typeface="Times New Roman" pitchFamily="18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323528" y="3993232"/>
            <a:ext cx="8451667" cy="1524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6000" b="1" dirty="0" smtClean="0">
                <a:solidFill>
                  <a:schemeClr val="bg1"/>
                </a:solidFill>
                <a:effectLst/>
                <a:cs typeface="Times New Roman" pitchFamily="18" charset="0"/>
              </a:rPr>
              <a:t>Impôt</a:t>
            </a:r>
            <a:r>
              <a:rPr lang="fr-FR" sz="6000" b="1" dirty="0" smtClean="0">
                <a:solidFill>
                  <a:schemeClr val="bg1"/>
                </a:solidFill>
                <a:cs typeface="Times New Roman" pitchFamily="18" charset="0"/>
              </a:rPr>
              <a:t> sur les Sociétés</a:t>
            </a:r>
            <a:endParaRPr lang="fr-FR" sz="6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59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0648"/>
            <a:ext cx="901470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26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5499" y="1123406"/>
            <a:ext cx="11661126" cy="482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5460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620688"/>
            <a:ext cx="9937104" cy="583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86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476672"/>
            <a:ext cx="1080120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299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8856983" cy="655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15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3" y="404949"/>
            <a:ext cx="8809503" cy="604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676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907" y="404664"/>
            <a:ext cx="9082395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009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964" y="620688"/>
            <a:ext cx="962650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3787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re relié">
  <a:themeElements>
    <a:clrScheme name="Livre reli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Livre reli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ivre reli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1111</TotalTime>
  <Words>5</Words>
  <Application>Microsoft Office PowerPoint</Application>
  <PresentationFormat>Affichage à l'écran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Livre relié</vt:lpstr>
      <vt:lpstr>Fiscalité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Protectionnisme</dc:title>
  <dc:creator>USER</dc:creator>
  <cp:lastModifiedBy>USER</cp:lastModifiedBy>
  <cp:revision>112</cp:revision>
  <dcterms:created xsi:type="dcterms:W3CDTF">2017-12-10T14:04:35Z</dcterms:created>
  <dcterms:modified xsi:type="dcterms:W3CDTF">2020-03-20T13:48:23Z</dcterms:modified>
</cp:coreProperties>
</file>